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p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7.jpg" ContentType="image/jpeg"/>
  <Override PartName="/ppt/media/image18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ppt/media/image36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1.jpg" ContentType="image/jpeg"/>
  <Override PartName="/ppt/media/image42.jpg" ContentType="image/jpeg"/>
  <Override PartName="/ppt/media/image44.jpg" ContentType="image/jpeg"/>
  <Override PartName="/ppt/media/image4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8"/>
  </p:notesMasterIdLst>
  <p:sldIdLst>
    <p:sldId id="259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35F8D"/>
    <a:srgbClr val="44608E"/>
    <a:srgbClr val="496799"/>
    <a:srgbClr val="226C9A"/>
    <a:srgbClr val="555FBB"/>
    <a:srgbClr val="6172C5"/>
    <a:srgbClr val="6983BD"/>
    <a:srgbClr val="4679E0"/>
    <a:srgbClr val="4A85D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15" autoAdjust="0"/>
  </p:normalViewPr>
  <p:slideViewPr>
    <p:cSldViewPr>
      <p:cViewPr>
        <p:scale>
          <a:sx n="60" d="100"/>
          <a:sy n="60" d="100"/>
        </p:scale>
        <p:origin x="-2104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F8324-098F-491B-8C46-710604105D70}" type="datetimeFigureOut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E3AF6-1CB6-4B70-8CE4-493A0BE176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0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9421336-E781-47EC-B9C4-E5A79DD10FCF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A78021-0B36-4221-A8EB-515A495D6CD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F132634B-979B-4ADE-B915-BFC20846F6F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30C26AA-E104-48F9-A939-6317935C9B75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2FA948BB-D852-42C0-ADA4-5417C0B894D3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28AC78B-DAD4-43A8-9F03-865643D5FB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C33F1-203B-4A40-A03E-B2EB0934B7E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3AFB59B-AD39-4EF9-8FC5-3845A1AAA7A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356AA0B-EE49-4BD4-B572-85BF334DA421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FE4370-B5A1-4B13-A952-0B1100A4A150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822040B-AB69-4332-9791-B4933B99B89A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C8DA081E-4DC6-4B34-9732-7A7BE2B467A9}" type="datetime1">
              <a:rPr lang="en-US" smtClean="0"/>
              <a:pPr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r>
              <a:rPr lang="en-US" smtClean="0"/>
              <a:t>© EnerNOC, Inc. 2012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FD34E40-A69D-42AE-82AA-2A4C24D607C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6503205-d1148892-Reviews-Punta_Faro-Isla_Mucura_Archipelago_of_San_Bernardo_Cartagena_District_Bolivar_Departm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8-d1986176-Reviews-The_Charlee-Medellin_Antioquia_Departmen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8-d307376-Reviews-Park_10_Hotel-Medellin_Antioquia_Department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8-d307371-Reviews-Dann_Carlton_Medellin_Hotel-Medellin_Antioquia_Departmen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8-d1415221-Reviews-Art_Hotel_Boutique-Medellin_Antioquia_Departmen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g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4074-d307004-Reviews-Casa_Dann_Carlton_Hotel_SPA-Bogota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mailto:registrations@gsbcolombiatrip.com" TargetMode="External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1740517-Reviews-Hotel_Portal_de_San_Diego-Cartagena_Cartagena_District_Bolivar_Departmen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1655966-Reviews-Hotel_Don_Pedro_de_Heredia-Cartagena_Cartagena_District_Bolivar_Department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1070219-Reviews-Hotel_3_Banderas-Cartagena_Cartagena_District_Bolivar_Departmen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2554288-Reviews-Hotel_Boutique_las_Carretas-Cartagena_Cartagena_District_Bolivar_Department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583628-Reviews-Hotel_Monterrey-Cartagena_Cartagena_District_Bolivar_Departmen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2407083-Reviews-UrbanRoyal_Puerta_del_Reloj-Cartagena_Cartagena_District_Bolivar_Departmen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1367836-Reviews-Delirio_Hotel-Cartagena_Cartagena_District_Bolivar_Departmen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tripadvisor.com/Hotel_Review-g297476-d1648058-Reviews-Movich_Hotel_Cartagena_de_Indias-Cartagena_Cartagena_District_Bolivar_Departmen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</a:p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2941733" y="5410200"/>
            <a:ext cx="23763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Hotels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Aug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23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– 31</a:t>
            </a: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Isla </a:t>
            </a:r>
            <a:r>
              <a:rPr lang="en-US" sz="3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Mucura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Punta Faro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10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Double - $190 (26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Triple - $175 (9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Quad - $150 (52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Alt Quad - $</a:t>
            </a:r>
            <a:r>
              <a:rPr lang="en-US" sz="2000" dirty="0" smtClean="0"/>
              <a:t>140 (32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Quint - $110 (115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Alt Quint - $100 (10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*Note Punta Faro is the only housing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ption for Isla </a:t>
            </a:r>
            <a:r>
              <a:rPr lang="en-US" sz="1600" dirty="0" err="1" smtClean="0">
                <a:solidFill>
                  <a:schemeClr val="tx2">
                    <a:lumMod val="50000"/>
                  </a:schemeClr>
                </a:solidFill>
              </a:rPr>
              <a:t>Mucura</a:t>
            </a: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595673"/>
            <a:ext cx="3147537" cy="1762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103858"/>
            <a:ext cx="3049441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5398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Charlee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11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$185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$150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219200"/>
            <a:ext cx="2928486" cy="22918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733800"/>
            <a:ext cx="2621285" cy="2051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3810000"/>
            <a:ext cx="2928486" cy="22918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34987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Park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$100 (</a:t>
            </a:r>
            <a:r>
              <a:rPr lang="en-US" sz="2000" dirty="0"/>
              <a:t>5</a:t>
            </a:r>
            <a:r>
              <a:rPr lang="en-US" sz="2000" dirty="0" smtClean="0"/>
              <a:t>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$100 (20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1563282"/>
            <a:ext cx="2928486" cy="1603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886200"/>
            <a:ext cx="3549247" cy="2118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0" y="4081754"/>
            <a:ext cx="2928486" cy="1748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738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$95 (40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$95 (30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524000"/>
            <a:ext cx="345010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3505200"/>
            <a:ext cx="2113544" cy="28127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3886200"/>
            <a:ext cx="3464591" cy="2303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617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Medellin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Art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Room Types &amp; Price/Night : </a:t>
            </a:r>
          </a:p>
          <a:p>
            <a:endParaRPr lang="en-US" sz="2000" dirty="0" smtClean="0"/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1 Double - $65 (20 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 smtClean="0"/>
              <a:t>2 Singles - $65 (60 available)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215" y="1524000"/>
            <a:ext cx="2912877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114800"/>
            <a:ext cx="3068302" cy="16802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089538"/>
            <a:ext cx="3464591" cy="18972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77895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</a:t>
            </a:r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Bogot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á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Casa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Dann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 Carlton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/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Price : $75/night</a:t>
            </a:r>
          </a:p>
          <a:p>
            <a:endParaRPr lang="en-US" sz="2000" dirty="0"/>
          </a:p>
          <a:p>
            <a:r>
              <a:rPr lang="en-US" sz="2000" dirty="0" smtClean="0"/>
              <a:t>*Note this is the only hotel choice for Bogot</a:t>
            </a:r>
            <a:r>
              <a:rPr lang="en-US" sz="2000" dirty="0" smtClean="0"/>
              <a:t>á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237" y="1524000"/>
            <a:ext cx="2918833" cy="1941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191000"/>
            <a:ext cx="2951613" cy="19637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4374744"/>
            <a:ext cx="3921791" cy="1501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270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50899"/>
            <a:ext cx="7924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Questions?</a:t>
            </a:r>
            <a:endParaRPr lang="en-US" sz="5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16</a:t>
            </a:fld>
            <a:endParaRPr lang="en-US" sz="1600" dirty="0">
              <a:latin typeface="Candara" pitchFamily="34" charset="0"/>
            </a:endParaRPr>
          </a:p>
        </p:txBody>
      </p:sp>
      <p:pic>
        <p:nvPicPr>
          <p:cNvPr id="1026" name="Picture 2" descr="http://www.colombianadoptions.org/images/homeImg/colombianMap.jpg"/>
          <p:cNvPicPr>
            <a:picLocks noChangeAspect="1" noChangeArrowheads="1"/>
          </p:cNvPicPr>
          <p:nvPr/>
        </p:nvPicPr>
        <p:blipFill>
          <a:blip r:embed="rId2" cstate="print"/>
          <a:srcRect b="11922"/>
          <a:stretch>
            <a:fillRect/>
          </a:stretch>
        </p:blipFill>
        <p:spPr bwMode="auto">
          <a:xfrm>
            <a:off x="6248400" y="228600"/>
            <a:ext cx="1600200" cy="1483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4" descr="http://2.bp.blogspot.com/-j-UO8_4hc4A/UICf66kM8gI/AAAAAAAAADI/Qnjf8H6XFnY/s1600/tayrona3.jpg"/>
          <p:cNvPicPr>
            <a:picLocks noChangeAspect="1" noChangeArrowheads="1"/>
          </p:cNvPicPr>
          <p:nvPr/>
        </p:nvPicPr>
        <p:blipFill>
          <a:blip r:embed="rId3" cstate="print"/>
          <a:srcRect r="17105"/>
          <a:stretch>
            <a:fillRect/>
          </a:stretch>
        </p:blipFill>
        <p:spPr bwMode="auto">
          <a:xfrm>
            <a:off x="4116628" y="2133600"/>
            <a:ext cx="3884372" cy="26334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685800" y="5029200"/>
            <a:ext cx="68916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Contact: </a:t>
            </a:r>
          </a:p>
          <a:p>
            <a:pPr algn="ctr"/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hlinkClick r:id="rId4"/>
              </a:rPr>
              <a:t>registration@gsbcolombiatrip.com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info@gsbcolombiatrip.com</a:t>
            </a:r>
            <a:endParaRPr lang="en-US" sz="3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30" name="Picture 6" descr="File:CatedralPrimadaBogota2004-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2133600"/>
            <a:ext cx="3657600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34" name="Picture 10" descr="http://i4.ytimg.com/i/GwuxdEeCf0TIA2RbPOj-8g/mq1.jpg?v=500889f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001" y="195072"/>
            <a:ext cx="1481327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911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Portal San Diego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2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$59 (22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809999"/>
            <a:ext cx="2514600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295400"/>
            <a:ext cx="2286000" cy="33575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5672" y="4876800"/>
            <a:ext cx="3288127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553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Don Pedro Heredia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3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$64 (22 available</a:t>
            </a:r>
            <a:r>
              <a:rPr lang="en-US" sz="2000" dirty="0"/>
              <a:t>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$64 (18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400" y="1600200"/>
            <a:ext cx="3998119" cy="45849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 descr="c-pedro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67200"/>
            <a:ext cx="2882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9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3 Banderas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4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$69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$69 (12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5708" y="3809999"/>
            <a:ext cx="1879583" cy="28221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200" y="1450181"/>
            <a:ext cx="2286000" cy="304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8734" y="4876800"/>
            <a:ext cx="2482003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23076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Hotel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Carretas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5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$98 </a:t>
            </a:r>
            <a:r>
              <a:rPr lang="en-US" sz="2000" dirty="0"/>
              <a:t>(</a:t>
            </a:r>
            <a:r>
              <a:rPr lang="en-US" sz="2000" dirty="0" smtClean="0"/>
              <a:t>12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$98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038600"/>
            <a:ext cx="2806691" cy="2413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2057400"/>
            <a:ext cx="3323119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595" y="4876800"/>
            <a:ext cx="2478281" cy="16530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355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Monterrey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6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$101 (36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$101 (14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810000"/>
            <a:ext cx="1941586" cy="2822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2937637" cy="22032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421755"/>
            <a:ext cx="2810744" cy="21080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676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Urban Royal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7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$115 (34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$115 (8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4191000"/>
            <a:ext cx="3020276" cy="19631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800" y="1752600"/>
            <a:ext cx="3619610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557702"/>
            <a:ext cx="2810744" cy="18361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921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Delirio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8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$146 </a:t>
            </a:r>
            <a:r>
              <a:rPr lang="en-US" sz="2000" dirty="0"/>
              <a:t>(</a:t>
            </a:r>
            <a:r>
              <a:rPr lang="en-US" sz="2000" dirty="0" smtClean="0"/>
              <a:t>16 </a:t>
            </a:r>
            <a:r>
              <a:rPr lang="en-US" sz="2000" dirty="0"/>
              <a:t>available)</a:t>
            </a:r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2 Singles - </a:t>
            </a:r>
            <a:r>
              <a:rPr lang="en-US" sz="2000" dirty="0" smtClean="0"/>
              <a:t>$146 (6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886199"/>
            <a:ext cx="2743200" cy="2748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752600"/>
            <a:ext cx="3567898" cy="19821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4309213"/>
            <a:ext cx="3505200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125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2400" y="0"/>
            <a:ext cx="8991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GSB Colombia!</a:t>
            </a:r>
          </a:p>
          <a:p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Cartagena </a:t>
            </a:r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sz="3600" b="1" dirty="0" err="1" smtClean="0">
                <a:solidFill>
                  <a:schemeClr val="tx2">
                    <a:lumMod val="50000"/>
                  </a:schemeClr>
                </a:solidFill>
              </a:rPr>
              <a:t>Movich</a:t>
            </a:r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36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4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34E40-A69D-42AE-82AA-2A4C24D607C3}" type="slidenum">
              <a:rPr lang="en-US" sz="1600" smtClean="0">
                <a:latin typeface="Candara" pitchFamily="34" charset="0"/>
              </a:rPr>
              <a:pPr/>
              <a:t>9</a:t>
            </a:fld>
            <a:endParaRPr lang="en-US" sz="1600" dirty="0"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371600"/>
            <a:ext cx="40386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Trip </a:t>
            </a:r>
            <a:r>
              <a:rPr lang="en-US" sz="2000" dirty="0" smtClean="0"/>
              <a:t>Advisor Link: </a:t>
            </a:r>
            <a:r>
              <a:rPr lang="en-US" sz="2000" dirty="0" smtClean="0">
                <a:hlinkClick r:id="rId2"/>
              </a:rPr>
              <a:t>Click Me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Room Types &amp; Price/Night : </a:t>
            </a:r>
          </a:p>
          <a:p>
            <a:endParaRPr lang="en-US" sz="2000" dirty="0"/>
          </a:p>
          <a:p>
            <a:pPr marL="342900" indent="-342900">
              <a:buFont typeface="Wingdings" charset="2"/>
              <a:buChar char="²"/>
            </a:pPr>
            <a:r>
              <a:rPr lang="en-US" sz="2000" dirty="0"/>
              <a:t>1 Double - </a:t>
            </a:r>
            <a:r>
              <a:rPr lang="en-US" sz="2000" dirty="0" smtClean="0"/>
              <a:t>$160 (30 </a:t>
            </a:r>
            <a:r>
              <a:rPr lang="en-US" sz="2000" dirty="0"/>
              <a:t>available)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4230484"/>
            <a:ext cx="2743200" cy="2059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9600" y="1371600"/>
            <a:ext cx="3147537" cy="23631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6759" y="4309213"/>
            <a:ext cx="2593681" cy="1947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46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0070C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10372</TotalTime>
  <Words>595</Words>
  <Application>Microsoft Macintosh PowerPoint</Application>
  <PresentationFormat>On-screen Show (4:3)</PresentationFormat>
  <Paragraphs>272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Opulent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emcateer</dc:creator>
  <cp:lastModifiedBy>Ashley Edwards</cp:lastModifiedBy>
  <cp:revision>73</cp:revision>
  <cp:lastPrinted>2014-05-05T00:31:47Z</cp:lastPrinted>
  <dcterms:created xsi:type="dcterms:W3CDTF">2013-04-22T14:26:46Z</dcterms:created>
  <dcterms:modified xsi:type="dcterms:W3CDTF">2014-05-05T00:46:06Z</dcterms:modified>
</cp:coreProperties>
</file>